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7" d="100"/>
          <a:sy n="107" d="100"/>
        </p:scale>
        <p:origin x="138" y="276"/>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2024/3/11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3/11/2024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5.bin"/><Relationship Id="rId21" Type="http://schemas.openxmlformats.org/officeDocument/2006/relationships/image" Target="../media/image58.wmf"/><Relationship Id="rId7" Type="http://schemas.openxmlformats.org/officeDocument/2006/relationships/oleObject" Target="../embeddings/oleObject37.bin"/><Relationship Id="rId12" Type="http://schemas.openxmlformats.org/officeDocument/2006/relationships/image" Target="../media/image54.wmf"/><Relationship Id="rId17" Type="http://schemas.openxmlformats.org/officeDocument/2006/relationships/oleObject" Target="../embeddings/oleObject41.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0.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8.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7.bin"/><Relationship Id="rId3" Type="http://schemas.openxmlformats.org/officeDocument/2006/relationships/oleObject" Target="../embeddings/oleObject43.bin"/><Relationship Id="rId7" Type="http://schemas.openxmlformats.org/officeDocument/2006/relationships/oleObject" Target="../embeddings/oleObject44.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6.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5.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60.wmf"/><Relationship Id="rId2" Type="http://schemas.openxmlformats.org/officeDocument/2006/relationships/oleObject" Target="../embeddings/oleObject48.bin"/><Relationship Id="rId16" Type="http://schemas.openxmlformats.org/officeDocument/2006/relationships/oleObject" Target="../embeddings/oleObject54.bin"/><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7.wmf"/><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60.bin"/><Relationship Id="rId17" Type="http://schemas.openxmlformats.org/officeDocument/2006/relationships/image" Target="../media/image78.wmf"/><Relationship Id="rId2" Type="http://schemas.openxmlformats.org/officeDocument/2006/relationships/oleObject" Target="../embeddings/oleObject56.bin"/><Relationship Id="rId16" Type="http://schemas.openxmlformats.org/officeDocument/2006/relationships/oleObject" Target="../embeddings/oleObject61.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4.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6.wmf"/><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897584297"/>
              </p:ext>
            </p:extLst>
          </p:nvPr>
        </p:nvGraphicFramePr>
        <p:xfrm>
          <a:off x="1671638" y="5599113"/>
          <a:ext cx="5448300" cy="615950"/>
        </p:xfrm>
        <a:graphic>
          <a:graphicData uri="http://schemas.openxmlformats.org/presentationml/2006/ole">
            <mc:AlternateContent xmlns:mc="http://schemas.openxmlformats.org/markup-compatibility/2006">
              <mc:Choice xmlns:v="urn:schemas-microsoft-com:vml" Requires="v">
                <p:oleObj name="AxMath" r:id="rId11" imgW="3218040" imgH="363960" progId="Equation.AxMath">
                  <p:embed/>
                </p:oleObj>
              </mc:Choice>
              <mc:Fallback>
                <p:oleObj name="AxMath" r:id="rId11" imgW="32180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671638" y="5599113"/>
                        <a:ext cx="5448300"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8" imgW="1748880" imgH="352800" progId="Equation.AxMath">
                  <p:embed/>
                </p:oleObj>
              </mc:Choice>
              <mc:Fallback>
                <p:oleObj name="AxMath" r:id="rId18"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半径为 </a:t>
            </a:r>
            <a:r>
              <a:rPr lang="en-US" altLang="zh-CN"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44031</TotalTime>
  <Words>1229</Words>
  <Application>Microsoft Office PowerPoint</Application>
  <PresentationFormat>宽屏</PresentationFormat>
  <Paragraphs>273</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401</cp:revision>
  <dcterms:created xsi:type="dcterms:W3CDTF">2022-10-24T14:28:29Z</dcterms:created>
  <dcterms:modified xsi:type="dcterms:W3CDTF">2024-03-11T14:55:52Z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